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7"/>
    <p:restoredTop sz="97520"/>
  </p:normalViewPr>
  <p:slideViewPr>
    <p:cSldViewPr snapToGrid="0" snapToObjects="1">
      <p:cViewPr varScale="1">
        <p:scale>
          <a:sx n="152" d="100"/>
          <a:sy n="152" d="100"/>
        </p:scale>
        <p:origin x="224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1CA0-765A-3740-BBB1-945484322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92FC7-27E3-5A4D-85A0-6616CF608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1AE5-A39D-224A-AD7E-4F96BE36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68BA-EF11-784D-99CC-DC0965AA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F3501-C727-D946-96C3-AE1154D7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013C-F61B-814B-AE6B-6473E62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949EE-01B4-B34D-8BC0-28C6C91B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F9853-0447-C148-B388-0DB248A62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344E5-9C35-DC4C-B75E-0832156D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E849-45AD-6A4F-AD8F-B37FB987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4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74C64-1271-9B48-90A6-2C1589F07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75A71-9E20-4045-90F6-9AD6D2A40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6ACA6-1F2F-3A4E-BED4-A108D1A9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CEE2-878C-6841-AAE8-E73B150C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5093A-FFFC-4D42-B563-E350C0AE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6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378A-2316-9C46-A5E5-68FFE481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9E89-3A81-BD47-AF1C-75B19B15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BB98-C3EA-E245-90BF-AF796A0D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D65E8-9516-0C42-8303-C17455F3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A1E2-01D0-6842-8E57-DC0CC00F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E428-4A9F-7C46-B279-0527AC16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3255A-5804-114A-8FD1-59A7E51B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7A878-8C74-504A-B0CD-C57E42F5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D44E-88AD-5F47-9DA7-51F1BFB4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58C95-E391-2349-A35C-65AE3345E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9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E944-2411-7F43-9BE7-113390C7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EEC4-7051-3A41-9315-3C9834C4A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D2DE3-5BD5-E147-8F30-90A7DE275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CAEE8-217D-9348-BEFD-189AA2D5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B30A4-2787-2F4E-8D7E-03AED687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E965-4CBC-8548-B94D-280AAA42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2F09-2309-1340-B91F-34726AA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134CA-50BE-5845-97E2-04901316C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15E1A-A172-A043-BF18-F2E0D7829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ED820-05BD-8142-AD3A-819F06CE5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A35DA-0A6D-0E42-BFE0-C032AAFAE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71D22-3127-EF4A-A600-6E3A0135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53834-BD7E-5A42-9AE2-2EE9EC85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4C6D4-5E8C-D34A-89A7-A1EF7CD1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6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CFB0-A25E-E94C-9343-80B83DEC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3A97C-06C8-5F46-B147-10530E9B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0757D-2ABB-4642-BE33-FEF4A8E1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8A451-AB62-A54C-BE2A-C185B180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F639A-CAA1-AE47-9462-54154F58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2853B-E85B-B444-B0B3-5F2F6927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B201-5957-1D49-A2D8-07EB5953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DB74-FB11-CA4C-97DC-99F38F01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14B8-E466-2341-BC30-153DE9A3E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1A3C6-E989-DB4C-89D8-FFAFB035C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06B54-2715-6341-9232-8099D74F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75FE4-CF43-7146-8A77-28F18A72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41465-28AF-E343-AD87-0B79A18A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7470-39FE-D342-A6E4-170B7EA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F8656-857B-9548-8437-98D43ECFA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9257D-6853-5841-9614-D1776E53C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4F73A-CA0D-1F48-8661-17214C32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2F123-AA1A-E048-A494-904CA3E5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2828F-7560-0B4A-8B02-81CEC0A7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AB488-D33B-3046-91AB-A79746D9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BEE6B-AF26-C346-92F7-A4C3E3DAA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CDCD2-5378-B94E-A216-A26408923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0D313-0B6C-4242-B972-F43A2F014363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10D8-2C79-DB47-8DFB-A2099BA60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DF36-2024-5B4F-A141-61369BEE4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71D4-4872-7840-BB3C-2ED523B78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9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7" Type="http://schemas.openxmlformats.org/officeDocument/2006/relationships/image" Target="../media/image12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8.tif"/><Relationship Id="rId7" Type="http://schemas.openxmlformats.org/officeDocument/2006/relationships/image" Target="../media/image16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13.tif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13" Type="http://schemas.openxmlformats.org/officeDocument/2006/relationships/image" Target="../media/image24.tif"/><Relationship Id="rId3" Type="http://schemas.openxmlformats.org/officeDocument/2006/relationships/image" Target="../media/image7.png"/><Relationship Id="rId7" Type="http://schemas.openxmlformats.org/officeDocument/2006/relationships/image" Target="../media/image15.tif"/><Relationship Id="rId12" Type="http://schemas.openxmlformats.org/officeDocument/2006/relationships/image" Target="../media/image23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"/><Relationship Id="rId11" Type="http://schemas.openxmlformats.org/officeDocument/2006/relationships/image" Target="../media/image22.tif"/><Relationship Id="rId5" Type="http://schemas.openxmlformats.org/officeDocument/2006/relationships/image" Target="../media/image13.tif"/><Relationship Id="rId10" Type="http://schemas.openxmlformats.org/officeDocument/2006/relationships/image" Target="../media/image21.tif"/><Relationship Id="rId4" Type="http://schemas.openxmlformats.org/officeDocument/2006/relationships/image" Target="../media/image8.tif"/><Relationship Id="rId9" Type="http://schemas.openxmlformats.org/officeDocument/2006/relationships/image" Target="../media/image20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13" Type="http://schemas.openxmlformats.org/officeDocument/2006/relationships/image" Target="../media/image30.png"/><Relationship Id="rId3" Type="http://schemas.openxmlformats.org/officeDocument/2006/relationships/image" Target="../media/image8.tif"/><Relationship Id="rId7" Type="http://schemas.openxmlformats.org/officeDocument/2006/relationships/image" Target="../media/image16.tif"/><Relationship Id="rId12" Type="http://schemas.openxmlformats.org/officeDocument/2006/relationships/image" Target="../media/image29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"/><Relationship Id="rId11" Type="http://schemas.openxmlformats.org/officeDocument/2006/relationships/image" Target="../media/image28.tif"/><Relationship Id="rId5" Type="http://schemas.openxmlformats.org/officeDocument/2006/relationships/image" Target="../media/image14.tif"/><Relationship Id="rId10" Type="http://schemas.openxmlformats.org/officeDocument/2006/relationships/image" Target="../media/image27.tif"/><Relationship Id="rId4" Type="http://schemas.openxmlformats.org/officeDocument/2006/relationships/image" Target="../media/image13.tif"/><Relationship Id="rId9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23D558-B8C9-7B4F-A1BA-CCEC2BCDA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28" y="3739829"/>
            <a:ext cx="36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CB7517-CD84-A14D-BD23-75856895F74D}"/>
              </a:ext>
            </a:extLst>
          </p:cNvPr>
          <p:cNvSpPr txBox="1"/>
          <p:nvPr/>
        </p:nvSpPr>
        <p:spPr>
          <a:xfrm>
            <a:off x="230245" y="249980"/>
            <a:ext cx="8414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Fractures_H12Z.txt</a:t>
            </a:r>
            <a:r>
              <a:rPr lang="en-US" dirty="0"/>
              <a:t>		</a:t>
            </a:r>
          </a:p>
          <a:p>
            <a:r>
              <a:rPr lang="en-US" dirty="0"/>
              <a:t>60% max length = 5 </a:t>
            </a:r>
            <a:r>
              <a:rPr lang="en-US" dirty="0" err="1"/>
              <a:t>pt</a:t>
            </a:r>
            <a:r>
              <a:rPr lang="en-US" dirty="0"/>
              <a:t> line, rest = 0.5 </a:t>
            </a:r>
            <a:r>
              <a:rPr lang="en-US" dirty="0" err="1"/>
              <a:t>pt</a:t>
            </a:r>
            <a:r>
              <a:rPr lang="en-US" dirty="0"/>
              <a:t> line; image is 1944 pixels square, at 72 DPI</a:t>
            </a:r>
          </a:p>
          <a:p>
            <a:r>
              <a:rPr lang="en-US" dirty="0"/>
              <a:t>a = 4, 8, 16, 24 as per GRL paper (and L = 1/a), delta theta = 10 degrees; </a:t>
            </a:r>
            <a:r>
              <a:rPr lang="en-US" dirty="0" err="1"/>
              <a:t>Morlet</a:t>
            </a:r>
            <a:r>
              <a:rPr lang="en-US" dirty="0"/>
              <a:t> wavelet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4A470-40DF-0E46-A5F8-43C48B05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85" y="1341657"/>
            <a:ext cx="2880000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9A7F1-92E5-4245-9603-1470F9F6C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56" y="1341657"/>
            <a:ext cx="288000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4F68C4-93D5-0D44-BF1F-59E0405C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628" y="1341657"/>
            <a:ext cx="2880000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DC989-B4D1-C843-8B17-E83D122FB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657"/>
            <a:ext cx="288000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629FA9-D02C-9948-BDD9-82484CA8B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97" y="3978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5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B7517-CD84-A14D-BD23-75856895F74D}"/>
              </a:ext>
            </a:extLst>
          </p:cNvPr>
          <p:cNvSpPr txBox="1"/>
          <p:nvPr/>
        </p:nvSpPr>
        <p:spPr>
          <a:xfrm>
            <a:off x="230245" y="249980"/>
            <a:ext cx="8414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Fractures_H12Z.txt</a:t>
            </a:r>
            <a:r>
              <a:rPr lang="en-US" dirty="0"/>
              <a:t>		</a:t>
            </a:r>
          </a:p>
          <a:p>
            <a:r>
              <a:rPr lang="en-US" dirty="0"/>
              <a:t>45% max length = 5 </a:t>
            </a:r>
            <a:r>
              <a:rPr lang="en-US" dirty="0" err="1"/>
              <a:t>pt</a:t>
            </a:r>
            <a:r>
              <a:rPr lang="en-US" dirty="0"/>
              <a:t> line, rest = 0.5 </a:t>
            </a:r>
            <a:r>
              <a:rPr lang="en-US" dirty="0" err="1"/>
              <a:t>pt</a:t>
            </a:r>
            <a:r>
              <a:rPr lang="en-US" dirty="0"/>
              <a:t> line; image is 1944 pixels square, at 72 DPI</a:t>
            </a:r>
          </a:p>
          <a:p>
            <a:r>
              <a:rPr lang="en-US" dirty="0"/>
              <a:t>a = 4, 8, 16, 24 as per GRL paper (and L = 1/a), delta theta = 10 degrees; </a:t>
            </a:r>
            <a:r>
              <a:rPr lang="en-US" dirty="0" err="1"/>
              <a:t>Morlet</a:t>
            </a:r>
            <a:r>
              <a:rPr lang="en-US" dirty="0"/>
              <a:t> wavelet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19B-D9A3-704F-89C9-43419C46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0" cy="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FAE50-58A2-3946-AA64-93897BF9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55" y="1048407"/>
            <a:ext cx="0" cy="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8CFDA-8133-6643-81C7-78AD26A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55" y="3618000"/>
            <a:ext cx="3600000" cy="36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033739-4982-634B-B254-FB1E2A90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42" y="3978000"/>
            <a:ext cx="2880000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F8132E-C213-644F-94D4-7C7E4813F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076" y="1173310"/>
            <a:ext cx="2880000" cy="28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C51AE8-573C-DC45-8C4B-D9CCFEA13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66" y="1173310"/>
            <a:ext cx="2880000" cy="28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1AE73E-EAE6-F241-B66D-554C870B6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55" y="1173310"/>
            <a:ext cx="2880000" cy="28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4C3EC3-A73F-EB4F-BEA2-2C2D0BF25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" y="117331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B7517-CD84-A14D-BD23-75856895F74D}"/>
              </a:ext>
            </a:extLst>
          </p:cNvPr>
          <p:cNvSpPr txBox="1"/>
          <p:nvPr/>
        </p:nvSpPr>
        <p:spPr>
          <a:xfrm>
            <a:off x="230245" y="249980"/>
            <a:ext cx="8414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Fractures_H12Z.txt</a:t>
            </a:r>
            <a:r>
              <a:rPr lang="en-US" dirty="0"/>
              <a:t>		</a:t>
            </a:r>
          </a:p>
          <a:p>
            <a:r>
              <a:rPr lang="en-US" dirty="0"/>
              <a:t>40% max length = 5 </a:t>
            </a:r>
            <a:r>
              <a:rPr lang="en-US" dirty="0" err="1"/>
              <a:t>pt</a:t>
            </a:r>
            <a:r>
              <a:rPr lang="en-US" dirty="0"/>
              <a:t> line, rest = 0.5 </a:t>
            </a:r>
            <a:r>
              <a:rPr lang="en-US" dirty="0" err="1"/>
              <a:t>pt</a:t>
            </a:r>
            <a:r>
              <a:rPr lang="en-US" dirty="0"/>
              <a:t> line; image is 1944 pixels square, at 72 DPI</a:t>
            </a:r>
          </a:p>
          <a:p>
            <a:r>
              <a:rPr lang="en-US" dirty="0"/>
              <a:t>a = 4, 8, 16, 24 as per GRL paper (and L = 1/a), delta theta = 10 degrees; </a:t>
            </a:r>
            <a:r>
              <a:rPr lang="en-US" dirty="0" err="1"/>
              <a:t>Morlet</a:t>
            </a:r>
            <a:r>
              <a:rPr lang="en-US" dirty="0"/>
              <a:t> wavelet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19B-D9A3-704F-89C9-43419C46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0" cy="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FAE50-58A2-3946-AA64-93897BF9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55" y="1048407"/>
            <a:ext cx="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BBB74-2C26-3649-B7BF-26304875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31" y="929555"/>
            <a:ext cx="0" cy="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A2A5E-9DCE-AF4B-B91A-CBAE73627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5" y="1521372"/>
            <a:ext cx="0" cy="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42EF6-A0CE-384B-92DF-F891639A9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3" y="685800"/>
            <a:ext cx="0" cy="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C372D-67CE-4B46-9D76-660CB6054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45" y="1173310"/>
            <a:ext cx="0" cy="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D09CF9-6880-3240-8719-180F6521F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61" y="1173310"/>
            <a:ext cx="288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72D87A-DBAA-BC4B-ACE6-9BA3B0FC6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08" y="1173310"/>
            <a:ext cx="2880000" cy="28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1D1D49-2041-6C42-B546-3CAC198D2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54" y="1173310"/>
            <a:ext cx="2880000" cy="28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CD543-9607-CE47-B958-DFE425F54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310"/>
            <a:ext cx="2880000" cy="28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95CF7-7C7D-4246-A5B3-174C870FC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61" y="3978000"/>
            <a:ext cx="2880000" cy="28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9AF355-3D7C-724D-935E-80F476D65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54" y="371167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0179D2C-21F9-7E4B-AF91-EA21D9607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0" y="3747181"/>
            <a:ext cx="36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CB7517-CD84-A14D-BD23-75856895F74D}"/>
              </a:ext>
            </a:extLst>
          </p:cNvPr>
          <p:cNvSpPr txBox="1"/>
          <p:nvPr/>
        </p:nvSpPr>
        <p:spPr>
          <a:xfrm>
            <a:off x="230245" y="249980"/>
            <a:ext cx="8414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Fractures_H12Z.txt</a:t>
            </a:r>
            <a:r>
              <a:rPr lang="en-US" dirty="0"/>
              <a:t>		</a:t>
            </a:r>
          </a:p>
          <a:p>
            <a:r>
              <a:rPr lang="en-US" dirty="0"/>
              <a:t>35% max length = 5 </a:t>
            </a:r>
            <a:r>
              <a:rPr lang="en-US" dirty="0" err="1"/>
              <a:t>pt</a:t>
            </a:r>
            <a:r>
              <a:rPr lang="en-US" dirty="0"/>
              <a:t> line, rest = 0.5 </a:t>
            </a:r>
            <a:r>
              <a:rPr lang="en-US" dirty="0" err="1"/>
              <a:t>pt</a:t>
            </a:r>
            <a:r>
              <a:rPr lang="en-US" dirty="0"/>
              <a:t> line; image is 1944 pixels square, at 72 DPI</a:t>
            </a:r>
          </a:p>
          <a:p>
            <a:r>
              <a:rPr lang="en-US" dirty="0"/>
              <a:t>a = 4, 8, 16, 24 as per GRL paper (and L = 1/a), delta theta = 10 degrees; </a:t>
            </a:r>
            <a:r>
              <a:rPr lang="en-US" dirty="0" err="1"/>
              <a:t>Morlet</a:t>
            </a:r>
            <a:r>
              <a:rPr lang="en-US" dirty="0"/>
              <a:t> wavelet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19B-D9A3-704F-89C9-43419C46F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0" cy="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FAE50-58A2-3946-AA64-93897BF9A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55" y="1048407"/>
            <a:ext cx="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BBB74-2C26-3649-B7BF-263048755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31" y="929555"/>
            <a:ext cx="0" cy="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A2A5E-9DCE-AF4B-B91A-CBAE73627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5" y="1521372"/>
            <a:ext cx="0" cy="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42EF6-A0CE-384B-92DF-F891639A9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3" y="685800"/>
            <a:ext cx="0" cy="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C372D-67CE-4B46-9D76-660CB6054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45" y="1173310"/>
            <a:ext cx="0" cy="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E3E39-3572-5941-AAEF-8B28B76AF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1283669"/>
            <a:ext cx="28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559D2-3916-3F48-9440-24C6F505F7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00" y="1283669"/>
            <a:ext cx="288000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5142E-AC84-F045-94F5-0310825CF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00" y="1283669"/>
            <a:ext cx="2880000" cy="28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CD66A7-6C2D-184A-85BA-6A8B6261DB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669"/>
            <a:ext cx="2880000" cy="28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C70E06-DCEA-3949-9F97-A0690E892A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459" y="3978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B7517-CD84-A14D-BD23-75856895F74D}"/>
              </a:ext>
            </a:extLst>
          </p:cNvPr>
          <p:cNvSpPr txBox="1"/>
          <p:nvPr/>
        </p:nvSpPr>
        <p:spPr>
          <a:xfrm>
            <a:off x="230245" y="249980"/>
            <a:ext cx="8414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Fractures_H12Z.txt</a:t>
            </a:r>
            <a:r>
              <a:rPr lang="en-US" dirty="0"/>
              <a:t>		</a:t>
            </a:r>
          </a:p>
          <a:p>
            <a:r>
              <a:rPr lang="en-US" b="1" dirty="0"/>
              <a:t>45% max length = 4 </a:t>
            </a:r>
            <a:r>
              <a:rPr lang="en-US" b="1" dirty="0" err="1"/>
              <a:t>pt</a:t>
            </a:r>
            <a:r>
              <a:rPr lang="en-US" b="1" dirty="0"/>
              <a:t> line, rest = 1 </a:t>
            </a:r>
            <a:r>
              <a:rPr lang="en-US" b="1" dirty="0" err="1"/>
              <a:t>pt</a:t>
            </a:r>
            <a:r>
              <a:rPr lang="en-US" b="1" dirty="0"/>
              <a:t> line</a:t>
            </a:r>
            <a:r>
              <a:rPr lang="en-US" dirty="0"/>
              <a:t>; image is 1944 pixels square, at 72 DPI</a:t>
            </a:r>
          </a:p>
          <a:p>
            <a:r>
              <a:rPr lang="en-US" dirty="0"/>
              <a:t>a = 4, 8, 16, 24 as per GRL paper (and L = 1/a), delta theta = 10 degrees; </a:t>
            </a:r>
            <a:r>
              <a:rPr lang="en-US" dirty="0" err="1"/>
              <a:t>Morlet</a:t>
            </a:r>
            <a:r>
              <a:rPr lang="en-US" dirty="0"/>
              <a:t> wavelet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19B-D9A3-704F-89C9-43419C46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0" cy="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FAE50-58A2-3946-AA64-93897BF9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55" y="1048407"/>
            <a:ext cx="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BBB74-2C26-3649-B7BF-26304875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31" y="929555"/>
            <a:ext cx="0" cy="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A2A5E-9DCE-AF4B-B91A-CBAE73627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5" y="1521372"/>
            <a:ext cx="0" cy="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42EF6-A0CE-384B-92DF-F891639A9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3" y="685800"/>
            <a:ext cx="0" cy="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C372D-67CE-4B46-9D76-660CB6054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45" y="1173310"/>
            <a:ext cx="0" cy="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9CA9C-BE15-7643-8ABE-FB5FDBA3E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1121620"/>
            <a:ext cx="288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3993FC-41A1-7245-A6D2-41079992EF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18" y="1121620"/>
            <a:ext cx="2880000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D82364-E85C-904F-BD58-4946E37563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6" y="1121620"/>
            <a:ext cx="2880000" cy="28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45F455-13BC-E447-AB8A-D09E9E507C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121620"/>
            <a:ext cx="2880000" cy="28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E58015-2F80-0A46-8EE7-631DA3F41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89" y="3978000"/>
            <a:ext cx="2880000" cy="28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707229-951F-3E46-BE95-32273246F6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07" y="375491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1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25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2018-01-31T10:01:23Z</dcterms:created>
  <dcterms:modified xsi:type="dcterms:W3CDTF">2018-01-31T13:11:57Z</dcterms:modified>
</cp:coreProperties>
</file>